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20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4B9372-447B-46C5-899B-5673D3D06C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C81DEFC-44C3-47D6-B684-25C60E92F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6C29B90-FAC1-484D-9120-8A82FA477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EB5B0FF-E1FC-49FC-9455-FC43FE17C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14500A1-5418-4AC5-A3FC-A44BFFD41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0841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464CD-D28F-4CA6-BF3B-02085FFAE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47CFE58-4931-4624-BE46-C343861E7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C1E6B1-F197-42CE-AACA-46F041C7F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EEC6756-F0F2-49D8-925B-C61D10BF8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16731A5-F231-4960-8009-7EB60122D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913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4AA715DE-CDA6-41CF-AB12-91849FB27E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DF4A48F-F459-4C1D-B23D-36A7683FD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B370818-F4C0-44D8-877C-032B80A19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7832D0C-D6C8-4022-94FE-6D601E19A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4A1F754-5AF4-4A13-AE53-3E25F9332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7489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4FDE65-076D-4F75-8A31-0D8F488F8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130B5D2-1EF0-4A3F-A8E0-087640F2B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26705A-8B9D-43B5-8729-277C2D5E3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B1B40B5-7EA5-47E5-8F55-C80AAA603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C4D6BD0-F296-4E1D-8959-367C7F072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2263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46F7D3-893B-47F5-9804-CBDC02E84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B0C98A-4491-489D-90D7-6FC7E0F62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D5BF654-F5F2-4A9C-A727-269372EC7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8B5C4E-40D5-4E63-97B8-AEA0C629B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42F86A1-F7AE-41B9-AB5B-4A4989FD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1388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58981C-60F0-4B80-BB95-99A598808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FAE825-4E46-45D6-82AE-169AF6AB61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AB9178E-1E44-4771-BB6C-61F83C58EC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4FCA7AA-2681-4744-A4A4-9DA5189EF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5FE0F76-5816-46AB-9864-28D2C52B6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45D3DC8-896E-477A-9B83-A17C71CC0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466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0E0C8A-9B9D-458C-BFDA-B9BBA1649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7093F3A-36D3-4D8C-9581-D7992E51F7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32FA52F-CC22-43D8-BF69-E0113337E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BE1C2FE-8B20-44CD-901E-C28E18BF6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4280AAA-89BE-462B-8AFC-54CD5A625B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F9092CE-9E60-4A22-B846-23095B863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29D25EE-3BEB-4D77-8E21-D68A997C2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C999F69-F411-4D7F-BD9D-F574E5068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8980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6BF888-324E-401B-B588-7D92624F4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B886134-1D20-4A30-86F5-6A52978DD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180FD70-BFC9-4624-A061-D1427CC6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902BDA-8611-4D37-84AD-7E8599EC6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9853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B1314B1-8C12-4755-9A68-519FCEBDD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D291969-00AC-4EDD-8F46-662B079B6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616B6F6-614E-4BCE-A6C3-43D9BB194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1755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624B23-F35C-49A9-92B0-6221EF013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AA5856-EAE5-40D1-882B-FA784A1F0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2755B53-5EA2-40B1-B382-2B56F8ADD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8602E34-1E04-481A-BEAB-8CEE3DCBA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29864E-FAB0-48B1-92ED-BDAB0680B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426E268-D114-4366-82DB-D72B51E33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7432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E5255F-D1BD-419A-81EE-1237CCC5F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58F274B-2043-4C44-9478-2BF39E3799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4A8768A-12BB-4614-836A-2FFB39D38B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8556643-B948-442E-9030-0827DE70D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A2E7FF1-590B-438D-99DA-58F1CC176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ACBB9EE-1A00-45FD-9199-0AD992349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2126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43F9963-03D6-4FF9-ABF6-0963608E2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35222A8-2D01-4561-9A63-AE29BD9B6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7CA1D31-76AE-4017-8C19-073072D1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0F943-4ED5-4C6D-91D4-7B3CD31881AC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0BE5265-6EA7-4A82-B04C-09A021367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35284A0-DA8B-4B5C-A0BF-3CEAC3C1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35C38-542D-4544-8C39-CC0CA676AC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0061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78A72C7-5EC7-4988-A81E-3DEC81AB8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962" y="0"/>
            <a:ext cx="91700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23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0A0715EB-D98E-4EAA-A6EB-B6A0E8CAA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962" y="0"/>
            <a:ext cx="91700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44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3E8495C-57AB-4C94-8E08-E7137688C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977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8099BB2-456E-4064-98F5-1A0EBDD32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230" y="0"/>
            <a:ext cx="91035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3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9F15A05-8D31-4912-8E3E-067B9FE71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106" y="0"/>
            <a:ext cx="91497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32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39B3E26-1A75-48F5-9584-B4CD0FF0B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085" y="0"/>
            <a:ext cx="9175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40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C10CD8F-1E6A-4CCD-89D8-CEA866AA21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308" y="0"/>
            <a:ext cx="91613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5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E8E8680-713B-47F7-B13B-8FBBEEA0A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220" y="0"/>
            <a:ext cx="91555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926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119C400-54DD-4CF4-804E-AEC9BBB9BF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550" y="0"/>
            <a:ext cx="9172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2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CE0AFC9F-7BEF-4BE7-967B-85930671D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220" y="0"/>
            <a:ext cx="91555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34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977D5317-2884-42AF-9D60-49C7AE7EA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085" y="0"/>
            <a:ext cx="9175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471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9E9ACE5-4D9C-4254-89F9-53CEBE13B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560" y="0"/>
            <a:ext cx="9120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555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9EA511F-4BCA-4D8C-B3F8-04A447D87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220" y="0"/>
            <a:ext cx="91555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501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7B9C2D1-CDFB-45D2-9376-578E2E193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962" y="0"/>
            <a:ext cx="91700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080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avolo&#10;&#10;Descrizione generata automaticamente">
            <a:extLst>
              <a:ext uri="{FF2B5EF4-FFF2-40B4-BE49-F238E27FC236}">
                <a16:creationId xmlns:a16="http://schemas.microsoft.com/office/drawing/2014/main" id="{E610B5D4-9897-491A-9C5A-817B434BB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24" y="0"/>
            <a:ext cx="91963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764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96FB0DE3-F1FA-4E91-807F-AA4F06FC66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143" y="0"/>
            <a:ext cx="9181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281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C7E438A-8294-44CF-9AA8-5466EBCF8D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90" y="0"/>
            <a:ext cx="91382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111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2A9E3FE-FB1D-4BE5-8023-4189E3AFB2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765" y="0"/>
            <a:ext cx="91584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107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9534A3F2-66DF-4AD6-9D61-4FBE4C609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16" y="0"/>
            <a:ext cx="91787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795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1236EBC-52EC-476C-8579-E4C9A11F25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220" y="0"/>
            <a:ext cx="91555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6322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RAIOLA PADUANO</dc:creator>
  <cp:lastModifiedBy>GIUSEPPE RAIOLA PADUANO</cp:lastModifiedBy>
  <cp:revision>1</cp:revision>
  <dcterms:created xsi:type="dcterms:W3CDTF">2022-01-20T12:56:36Z</dcterms:created>
  <dcterms:modified xsi:type="dcterms:W3CDTF">2022-01-20T12:58:35Z</dcterms:modified>
</cp:coreProperties>
</file>

<file path=docProps/thumbnail.jpeg>
</file>